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3" r:id="rId2"/>
    <p:sldId id="257" r:id="rId3"/>
    <p:sldId id="289" r:id="rId4"/>
    <p:sldId id="258" r:id="rId5"/>
    <p:sldId id="259" r:id="rId6"/>
    <p:sldId id="261" r:id="rId7"/>
    <p:sldId id="262" r:id="rId8"/>
    <p:sldId id="285" r:id="rId9"/>
    <p:sldId id="286" r:id="rId10"/>
    <p:sldId id="287" r:id="rId11"/>
    <p:sldId id="288" r:id="rId12"/>
    <p:sldId id="291" r:id="rId13"/>
    <p:sldId id="29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C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42E6FF-B382-4FDF-93AC-C965237EA723}" v="14" dt="2021-06-08T21:37:57.2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5" autoAdjust="0"/>
    <p:restoredTop sz="94660"/>
  </p:normalViewPr>
  <p:slideViewPr>
    <p:cSldViewPr snapToGrid="0">
      <p:cViewPr varScale="1">
        <p:scale>
          <a:sx n="86" d="100"/>
          <a:sy n="86" d="100"/>
        </p:scale>
        <p:origin x="71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LEAN Andrew" userId="53eb7057-3b6c-42b5-a1b3-a500ed6d1b73" providerId="ADAL" clId="{B542E6FF-B382-4FDF-93AC-C965237EA723}"/>
    <pc:docChg chg="undo custSel addSld delSld modSld sldOrd">
      <pc:chgData name="MCLEAN Andrew" userId="53eb7057-3b6c-42b5-a1b3-a500ed6d1b73" providerId="ADAL" clId="{B542E6FF-B382-4FDF-93AC-C965237EA723}" dt="2021-06-08T21:39:18.705" v="2015"/>
      <pc:docMkLst>
        <pc:docMk/>
      </pc:docMkLst>
      <pc:sldChg chg="modSp del mod">
        <pc:chgData name="MCLEAN Andrew" userId="53eb7057-3b6c-42b5-a1b3-a500ed6d1b73" providerId="ADAL" clId="{B542E6FF-B382-4FDF-93AC-C965237EA723}" dt="2021-06-08T20:10:51.139" v="31" actId="47"/>
        <pc:sldMkLst>
          <pc:docMk/>
          <pc:sldMk cId="40268896" sldId="256"/>
        </pc:sldMkLst>
        <pc:spChg chg="mod">
          <ac:chgData name="MCLEAN Andrew" userId="53eb7057-3b6c-42b5-a1b3-a500ed6d1b73" providerId="ADAL" clId="{B542E6FF-B382-4FDF-93AC-C965237EA723}" dt="2021-06-08T20:10:17.136" v="28" actId="20577"/>
          <ac:spMkLst>
            <pc:docMk/>
            <pc:sldMk cId="40268896" sldId="256"/>
            <ac:spMk id="2" creationId="{388B6D63-D41F-48B5-BEA8-1EA498A4D5DF}"/>
          </ac:spMkLst>
        </pc:spChg>
      </pc:sldChg>
      <pc:sldChg chg="modSp mod">
        <pc:chgData name="MCLEAN Andrew" userId="53eb7057-3b6c-42b5-a1b3-a500ed6d1b73" providerId="ADAL" clId="{B542E6FF-B382-4FDF-93AC-C965237EA723}" dt="2021-06-08T20:11:11.342" v="44" actId="1076"/>
        <pc:sldMkLst>
          <pc:docMk/>
          <pc:sldMk cId="469010280" sldId="258"/>
        </pc:sldMkLst>
        <pc:spChg chg="mod">
          <ac:chgData name="MCLEAN Andrew" userId="53eb7057-3b6c-42b5-a1b3-a500ed6d1b73" providerId="ADAL" clId="{B542E6FF-B382-4FDF-93AC-C965237EA723}" dt="2021-06-08T20:11:11.342" v="44" actId="1076"/>
          <ac:spMkLst>
            <pc:docMk/>
            <pc:sldMk cId="469010280" sldId="258"/>
            <ac:spMk id="2" creationId="{F29DD455-E6E2-437E-99D2-5279CE2535F6}"/>
          </ac:spMkLst>
        </pc:spChg>
      </pc:sldChg>
      <pc:sldChg chg="modSp mod">
        <pc:chgData name="MCLEAN Andrew" userId="53eb7057-3b6c-42b5-a1b3-a500ed6d1b73" providerId="ADAL" clId="{B542E6FF-B382-4FDF-93AC-C965237EA723}" dt="2021-06-08T20:11:23.924" v="57" actId="1076"/>
        <pc:sldMkLst>
          <pc:docMk/>
          <pc:sldMk cId="569729175" sldId="259"/>
        </pc:sldMkLst>
        <pc:spChg chg="mod">
          <ac:chgData name="MCLEAN Andrew" userId="53eb7057-3b6c-42b5-a1b3-a500ed6d1b73" providerId="ADAL" clId="{B542E6FF-B382-4FDF-93AC-C965237EA723}" dt="2021-06-08T20:11:23.924" v="57" actId="1076"/>
          <ac:spMkLst>
            <pc:docMk/>
            <pc:sldMk cId="569729175" sldId="259"/>
            <ac:spMk id="2" creationId="{F29DD455-E6E2-437E-99D2-5279CE2535F6}"/>
          </ac:spMkLst>
        </pc:spChg>
      </pc:sldChg>
      <pc:sldChg chg="addSp delSp modSp mod">
        <pc:chgData name="MCLEAN Andrew" userId="53eb7057-3b6c-42b5-a1b3-a500ed6d1b73" providerId="ADAL" clId="{B542E6FF-B382-4FDF-93AC-C965237EA723}" dt="2021-06-08T20:12:42.463" v="78" actId="20577"/>
        <pc:sldMkLst>
          <pc:docMk/>
          <pc:sldMk cId="630570582" sldId="261"/>
        </pc:sldMkLst>
        <pc:spChg chg="del">
          <ac:chgData name="MCLEAN Andrew" userId="53eb7057-3b6c-42b5-a1b3-a500ed6d1b73" providerId="ADAL" clId="{B542E6FF-B382-4FDF-93AC-C965237EA723}" dt="2021-06-08T20:12:15.502" v="72" actId="478"/>
          <ac:spMkLst>
            <pc:docMk/>
            <pc:sldMk cId="630570582" sldId="261"/>
            <ac:spMk id="2" creationId="{F29DD455-E6E2-437E-99D2-5279CE2535F6}"/>
          </ac:spMkLst>
        </pc:spChg>
        <pc:spChg chg="mod">
          <ac:chgData name="MCLEAN Andrew" userId="53eb7057-3b6c-42b5-a1b3-a500ed6d1b73" providerId="ADAL" clId="{B542E6FF-B382-4FDF-93AC-C965237EA723}" dt="2021-06-08T20:12:42.463" v="78" actId="20577"/>
          <ac:spMkLst>
            <pc:docMk/>
            <pc:sldMk cId="630570582" sldId="261"/>
            <ac:spMk id="3" creationId="{C8290B68-1810-42B4-A767-127981EADCEC}"/>
          </ac:spMkLst>
        </pc:spChg>
        <pc:spChg chg="add mod">
          <ac:chgData name="MCLEAN Andrew" userId="53eb7057-3b6c-42b5-a1b3-a500ed6d1b73" providerId="ADAL" clId="{B542E6FF-B382-4FDF-93AC-C965237EA723}" dt="2021-06-08T20:12:22.177" v="74" actId="1076"/>
          <ac:spMkLst>
            <pc:docMk/>
            <pc:sldMk cId="630570582" sldId="261"/>
            <ac:spMk id="7" creationId="{F021B890-C1E3-42D4-9DB6-4B6A0DBA1DEF}"/>
          </ac:spMkLst>
        </pc:spChg>
        <pc:spChg chg="add del mod">
          <ac:chgData name="MCLEAN Andrew" userId="53eb7057-3b6c-42b5-a1b3-a500ed6d1b73" providerId="ADAL" clId="{B542E6FF-B382-4FDF-93AC-C965237EA723}" dt="2021-06-08T20:12:18.245" v="73" actId="478"/>
          <ac:spMkLst>
            <pc:docMk/>
            <pc:sldMk cId="630570582" sldId="261"/>
            <ac:spMk id="8" creationId="{99EAF25F-6477-4860-9A41-E54173038CA3}"/>
          </ac:spMkLst>
        </pc:spChg>
      </pc:sldChg>
      <pc:sldChg chg="addSp delSp modSp mod">
        <pc:chgData name="MCLEAN Andrew" userId="53eb7057-3b6c-42b5-a1b3-a500ed6d1b73" providerId="ADAL" clId="{B542E6FF-B382-4FDF-93AC-C965237EA723}" dt="2021-06-08T20:52:37.807" v="694" actId="20577"/>
        <pc:sldMkLst>
          <pc:docMk/>
          <pc:sldMk cId="643031675" sldId="262"/>
        </pc:sldMkLst>
        <pc:spChg chg="del mod">
          <ac:chgData name="MCLEAN Andrew" userId="53eb7057-3b6c-42b5-a1b3-a500ed6d1b73" providerId="ADAL" clId="{B542E6FF-B382-4FDF-93AC-C965237EA723}" dt="2021-06-08T20:14:32.529" v="81" actId="478"/>
          <ac:spMkLst>
            <pc:docMk/>
            <pc:sldMk cId="643031675" sldId="262"/>
            <ac:spMk id="2" creationId="{EB837E29-479A-434C-A08A-AFD55CB25099}"/>
          </ac:spMkLst>
        </pc:spChg>
        <pc:spChg chg="mod">
          <ac:chgData name="MCLEAN Andrew" userId="53eb7057-3b6c-42b5-a1b3-a500ed6d1b73" providerId="ADAL" clId="{B542E6FF-B382-4FDF-93AC-C965237EA723}" dt="2021-06-08T20:41:46.808" v="398" actId="20577"/>
          <ac:spMkLst>
            <pc:docMk/>
            <pc:sldMk cId="643031675" sldId="262"/>
            <ac:spMk id="3" creationId="{0AA8B1B7-3074-4730-B94C-194B034899CA}"/>
          </ac:spMkLst>
        </pc:spChg>
        <pc:spChg chg="add mod">
          <ac:chgData name="MCLEAN Andrew" userId="53eb7057-3b6c-42b5-a1b3-a500ed6d1b73" providerId="ADAL" clId="{B542E6FF-B382-4FDF-93AC-C965237EA723}" dt="2021-06-08T20:52:37.807" v="694" actId="20577"/>
          <ac:spMkLst>
            <pc:docMk/>
            <pc:sldMk cId="643031675" sldId="262"/>
            <ac:spMk id="6" creationId="{FE62B14C-9BAB-4F1A-B82E-E4CA5ABA73CF}"/>
          </ac:spMkLst>
        </pc:spChg>
        <pc:spChg chg="add del mod">
          <ac:chgData name="MCLEAN Andrew" userId="53eb7057-3b6c-42b5-a1b3-a500ed6d1b73" providerId="ADAL" clId="{B542E6FF-B382-4FDF-93AC-C965237EA723}" dt="2021-06-08T20:14:34.424" v="82" actId="478"/>
          <ac:spMkLst>
            <pc:docMk/>
            <pc:sldMk cId="643031675" sldId="262"/>
            <ac:spMk id="7" creationId="{00B7DC1A-DA18-48BE-A2AF-380F68353C15}"/>
          </ac:spMkLst>
        </pc:spChg>
        <pc:spChg chg="add mod">
          <ac:chgData name="MCLEAN Andrew" userId="53eb7057-3b6c-42b5-a1b3-a500ed6d1b73" providerId="ADAL" clId="{B542E6FF-B382-4FDF-93AC-C965237EA723}" dt="2021-06-08T20:43:13.419" v="402" actId="14100"/>
          <ac:spMkLst>
            <pc:docMk/>
            <pc:sldMk cId="643031675" sldId="262"/>
            <ac:spMk id="10" creationId="{6C7ABC82-6E4B-4A9F-84FF-A2693FCA3DF3}"/>
          </ac:spMkLst>
        </pc:spChg>
        <pc:picChg chg="del">
          <ac:chgData name="MCLEAN Andrew" userId="53eb7057-3b6c-42b5-a1b3-a500ed6d1b73" providerId="ADAL" clId="{B542E6FF-B382-4FDF-93AC-C965237EA723}" dt="2021-06-08T20:15:02.818" v="119" actId="478"/>
          <ac:picMkLst>
            <pc:docMk/>
            <pc:sldMk cId="643031675" sldId="262"/>
            <ac:picMk id="5" creationId="{5DCDCF1B-8D04-4820-8606-B37F628B2B4F}"/>
          </ac:picMkLst>
        </pc:picChg>
        <pc:picChg chg="add mod">
          <ac:chgData name="MCLEAN Andrew" userId="53eb7057-3b6c-42b5-a1b3-a500ed6d1b73" providerId="ADAL" clId="{B542E6FF-B382-4FDF-93AC-C965237EA723}" dt="2021-06-08T20:17:33.233" v="387" actId="27614"/>
          <ac:picMkLst>
            <pc:docMk/>
            <pc:sldMk cId="643031675" sldId="262"/>
            <ac:picMk id="9" creationId="{D0D0B550-C87F-4F30-908F-D797C065B1C4}"/>
          </ac:picMkLst>
        </pc:picChg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1623284848" sldId="263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48843799" sldId="264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3179609192" sldId="265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2159550534" sldId="266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3629736305" sldId="268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4116157959" sldId="269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1235307319" sldId="270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697611184" sldId="271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1248702493" sldId="273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188590777" sldId="274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2119612867" sldId="275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2854935645" sldId="276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1152298311" sldId="277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3750655603" sldId="278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1262350948" sldId="279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3920331917" sldId="280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3927617895" sldId="281"/>
        </pc:sldMkLst>
      </pc:sldChg>
      <pc:sldChg chg="del">
        <pc:chgData name="MCLEAN Andrew" userId="53eb7057-3b6c-42b5-a1b3-a500ed6d1b73" providerId="ADAL" clId="{B542E6FF-B382-4FDF-93AC-C965237EA723}" dt="2021-06-08T21:09:57.251" v="1768" actId="47"/>
        <pc:sldMkLst>
          <pc:docMk/>
          <pc:sldMk cId="835357108" sldId="282"/>
        </pc:sldMkLst>
      </pc:sldChg>
      <pc:sldChg chg="modSp add mod">
        <pc:chgData name="MCLEAN Andrew" userId="53eb7057-3b6c-42b5-a1b3-a500ed6d1b73" providerId="ADAL" clId="{B542E6FF-B382-4FDF-93AC-C965237EA723}" dt="2021-06-08T20:10:44.576" v="30"/>
        <pc:sldMkLst>
          <pc:docMk/>
          <pc:sldMk cId="2599901903" sldId="283"/>
        </pc:sldMkLst>
        <pc:spChg chg="mod">
          <ac:chgData name="MCLEAN Andrew" userId="53eb7057-3b6c-42b5-a1b3-a500ed6d1b73" providerId="ADAL" clId="{B542E6FF-B382-4FDF-93AC-C965237EA723}" dt="2021-06-08T20:10:44.576" v="30"/>
          <ac:spMkLst>
            <pc:docMk/>
            <pc:sldMk cId="2599901903" sldId="283"/>
            <ac:spMk id="2" creationId="{388B6D63-D41F-48B5-BEA8-1EA498A4D5DF}"/>
          </ac:spMkLst>
        </pc:spChg>
      </pc:sldChg>
      <pc:sldChg chg="add del">
        <pc:chgData name="MCLEAN Andrew" userId="53eb7057-3b6c-42b5-a1b3-a500ed6d1b73" providerId="ADAL" clId="{B542E6FF-B382-4FDF-93AC-C965237EA723}" dt="2021-06-08T20:43:28.371" v="404" actId="47"/>
        <pc:sldMkLst>
          <pc:docMk/>
          <pc:sldMk cId="1782526310" sldId="284"/>
        </pc:sldMkLst>
      </pc:sldChg>
      <pc:sldChg chg="addSp delSp modSp add mod">
        <pc:chgData name="MCLEAN Andrew" userId="53eb7057-3b6c-42b5-a1b3-a500ed6d1b73" providerId="ADAL" clId="{B542E6FF-B382-4FDF-93AC-C965237EA723}" dt="2021-06-08T20:52:05.399" v="652" actId="20577"/>
        <pc:sldMkLst>
          <pc:docMk/>
          <pc:sldMk cId="2692693286" sldId="285"/>
        </pc:sldMkLst>
        <pc:spChg chg="mod">
          <ac:chgData name="MCLEAN Andrew" userId="53eb7057-3b6c-42b5-a1b3-a500ed6d1b73" providerId="ADAL" clId="{B542E6FF-B382-4FDF-93AC-C965237EA723}" dt="2021-06-08T20:45:20.035" v="500" actId="20577"/>
          <ac:spMkLst>
            <pc:docMk/>
            <pc:sldMk cId="2692693286" sldId="285"/>
            <ac:spMk id="3" creationId="{0AA8B1B7-3074-4730-B94C-194B034899CA}"/>
          </ac:spMkLst>
        </pc:spChg>
        <pc:spChg chg="mod">
          <ac:chgData name="MCLEAN Andrew" userId="53eb7057-3b6c-42b5-a1b3-a500ed6d1b73" providerId="ADAL" clId="{B542E6FF-B382-4FDF-93AC-C965237EA723}" dt="2021-06-08T20:52:05.399" v="652" actId="20577"/>
          <ac:spMkLst>
            <pc:docMk/>
            <pc:sldMk cId="2692693286" sldId="285"/>
            <ac:spMk id="6" creationId="{FE62B14C-9BAB-4F1A-B82E-E4CA5ABA73CF}"/>
          </ac:spMkLst>
        </pc:spChg>
        <pc:spChg chg="add del mod">
          <ac:chgData name="MCLEAN Andrew" userId="53eb7057-3b6c-42b5-a1b3-a500ed6d1b73" providerId="ADAL" clId="{B542E6FF-B382-4FDF-93AC-C965237EA723}" dt="2021-06-08T20:45:28.731" v="503" actId="478"/>
          <ac:spMkLst>
            <pc:docMk/>
            <pc:sldMk cId="2692693286" sldId="285"/>
            <ac:spMk id="7" creationId="{44B9551B-FEF5-46DC-B0C6-D3A3823E1C3E}"/>
          </ac:spMkLst>
        </pc:spChg>
        <pc:spChg chg="add mod">
          <ac:chgData name="MCLEAN Andrew" userId="53eb7057-3b6c-42b5-a1b3-a500ed6d1b73" providerId="ADAL" clId="{B542E6FF-B382-4FDF-93AC-C965237EA723}" dt="2021-06-08T20:46:05.281" v="627" actId="20577"/>
          <ac:spMkLst>
            <pc:docMk/>
            <pc:sldMk cId="2692693286" sldId="285"/>
            <ac:spMk id="8" creationId="{6B555470-9DEF-4F4B-8CDA-62F9878BCAF6}"/>
          </ac:spMkLst>
        </pc:spChg>
      </pc:sldChg>
      <pc:sldChg chg="addSp delSp modSp add mod">
        <pc:chgData name="MCLEAN Andrew" userId="53eb7057-3b6c-42b5-a1b3-a500ed6d1b73" providerId="ADAL" clId="{B542E6FF-B382-4FDF-93AC-C965237EA723}" dt="2021-06-08T20:55:10.237" v="895" actId="20577"/>
        <pc:sldMkLst>
          <pc:docMk/>
          <pc:sldMk cId="2748732339" sldId="286"/>
        </pc:sldMkLst>
        <pc:spChg chg="mod">
          <ac:chgData name="MCLEAN Andrew" userId="53eb7057-3b6c-42b5-a1b3-a500ed6d1b73" providerId="ADAL" clId="{B542E6FF-B382-4FDF-93AC-C965237EA723}" dt="2021-06-08T20:54:40.715" v="890" actId="20577"/>
          <ac:spMkLst>
            <pc:docMk/>
            <pc:sldMk cId="2748732339" sldId="286"/>
            <ac:spMk id="3" creationId="{0AA8B1B7-3074-4730-B94C-194B034899CA}"/>
          </ac:spMkLst>
        </pc:spChg>
        <pc:spChg chg="mod">
          <ac:chgData name="MCLEAN Andrew" userId="53eb7057-3b6c-42b5-a1b3-a500ed6d1b73" providerId="ADAL" clId="{B542E6FF-B382-4FDF-93AC-C965237EA723}" dt="2021-06-08T20:55:10.237" v="895" actId="20577"/>
          <ac:spMkLst>
            <pc:docMk/>
            <pc:sldMk cId="2748732339" sldId="286"/>
            <ac:spMk id="6" creationId="{FE62B14C-9BAB-4F1A-B82E-E4CA5ABA73CF}"/>
          </ac:spMkLst>
        </pc:spChg>
        <pc:spChg chg="del">
          <ac:chgData name="MCLEAN Andrew" userId="53eb7057-3b6c-42b5-a1b3-a500ed6d1b73" providerId="ADAL" clId="{B542E6FF-B382-4FDF-93AC-C965237EA723}" dt="2021-06-08T20:54:48.773" v="891" actId="478"/>
          <ac:spMkLst>
            <pc:docMk/>
            <pc:sldMk cId="2748732339" sldId="286"/>
            <ac:spMk id="8" creationId="{6B555470-9DEF-4F4B-8CDA-62F9878BCAF6}"/>
          </ac:spMkLst>
        </pc:spChg>
        <pc:spChg chg="mod">
          <ac:chgData name="MCLEAN Andrew" userId="53eb7057-3b6c-42b5-a1b3-a500ed6d1b73" providerId="ADAL" clId="{B542E6FF-B382-4FDF-93AC-C965237EA723}" dt="2021-06-08T20:50:44.138" v="640" actId="20577"/>
          <ac:spMkLst>
            <pc:docMk/>
            <pc:sldMk cId="2748732339" sldId="286"/>
            <ac:spMk id="10" creationId="{6C7ABC82-6E4B-4A9F-84FF-A2693FCA3DF3}"/>
          </ac:spMkLst>
        </pc:spChg>
        <pc:picChg chg="add mod">
          <ac:chgData name="MCLEAN Andrew" userId="53eb7057-3b6c-42b5-a1b3-a500ed6d1b73" providerId="ADAL" clId="{B542E6FF-B382-4FDF-93AC-C965237EA723}" dt="2021-06-08T20:49:53.779" v="634" actId="1076"/>
          <ac:picMkLst>
            <pc:docMk/>
            <pc:sldMk cId="2748732339" sldId="286"/>
            <ac:picMk id="4" creationId="{50052739-9243-440F-B119-CC73C735D8DA}"/>
          </ac:picMkLst>
        </pc:picChg>
        <pc:picChg chg="del">
          <ac:chgData name="MCLEAN Andrew" userId="53eb7057-3b6c-42b5-a1b3-a500ed6d1b73" providerId="ADAL" clId="{B542E6FF-B382-4FDF-93AC-C965237EA723}" dt="2021-06-08T20:49:31.233" v="629" actId="478"/>
          <ac:picMkLst>
            <pc:docMk/>
            <pc:sldMk cId="2748732339" sldId="286"/>
            <ac:picMk id="9" creationId="{D0D0B550-C87F-4F30-908F-D797C065B1C4}"/>
          </ac:picMkLst>
        </pc:picChg>
      </pc:sldChg>
      <pc:sldChg chg="addSp delSp modSp add mod ord">
        <pc:chgData name="MCLEAN Andrew" userId="53eb7057-3b6c-42b5-a1b3-a500ed6d1b73" providerId="ADAL" clId="{B542E6FF-B382-4FDF-93AC-C965237EA723}" dt="2021-06-08T21:00:24.093" v="1194" actId="20577"/>
        <pc:sldMkLst>
          <pc:docMk/>
          <pc:sldMk cId="2141258023" sldId="287"/>
        </pc:sldMkLst>
        <pc:spChg chg="mod">
          <ac:chgData name="MCLEAN Andrew" userId="53eb7057-3b6c-42b5-a1b3-a500ed6d1b73" providerId="ADAL" clId="{B542E6FF-B382-4FDF-93AC-C965237EA723}" dt="2021-06-08T21:00:24.093" v="1194" actId="20577"/>
          <ac:spMkLst>
            <pc:docMk/>
            <pc:sldMk cId="2141258023" sldId="287"/>
            <ac:spMk id="3" creationId="{0AA8B1B7-3074-4730-B94C-194B034899CA}"/>
          </ac:spMkLst>
        </pc:spChg>
        <pc:spChg chg="mod">
          <ac:chgData name="MCLEAN Andrew" userId="53eb7057-3b6c-42b5-a1b3-a500ed6d1b73" providerId="ADAL" clId="{B542E6FF-B382-4FDF-93AC-C965237EA723}" dt="2021-06-08T20:55:25.857" v="901" actId="14100"/>
          <ac:spMkLst>
            <pc:docMk/>
            <pc:sldMk cId="2141258023" sldId="287"/>
            <ac:spMk id="6" creationId="{FE62B14C-9BAB-4F1A-B82E-E4CA5ABA73CF}"/>
          </ac:spMkLst>
        </pc:spChg>
        <pc:spChg chg="del">
          <ac:chgData name="MCLEAN Andrew" userId="53eb7057-3b6c-42b5-a1b3-a500ed6d1b73" providerId="ADAL" clId="{B542E6FF-B382-4FDF-93AC-C965237EA723}" dt="2021-06-08T20:56:09.849" v="985" actId="478"/>
          <ac:spMkLst>
            <pc:docMk/>
            <pc:sldMk cId="2141258023" sldId="287"/>
            <ac:spMk id="8" creationId="{6B555470-9DEF-4F4B-8CDA-62F9878BCAF6}"/>
          </ac:spMkLst>
        </pc:spChg>
        <pc:spChg chg="mod">
          <ac:chgData name="MCLEAN Andrew" userId="53eb7057-3b6c-42b5-a1b3-a500ed6d1b73" providerId="ADAL" clId="{B542E6FF-B382-4FDF-93AC-C965237EA723}" dt="2021-06-08T20:57:49.206" v="1098"/>
          <ac:spMkLst>
            <pc:docMk/>
            <pc:sldMk cId="2141258023" sldId="287"/>
            <ac:spMk id="10" creationId="{6C7ABC82-6E4B-4A9F-84FF-A2693FCA3DF3}"/>
          </ac:spMkLst>
        </pc:spChg>
        <pc:picChg chg="add mod">
          <ac:chgData name="MCLEAN Andrew" userId="53eb7057-3b6c-42b5-a1b3-a500ed6d1b73" providerId="ADAL" clId="{B542E6FF-B382-4FDF-93AC-C965237EA723}" dt="2021-06-08T20:57:41.122" v="1097" actId="1076"/>
          <ac:picMkLst>
            <pc:docMk/>
            <pc:sldMk cId="2141258023" sldId="287"/>
            <ac:picMk id="4" creationId="{BA335429-22E7-44DB-91B3-FF73CDD4AF1A}"/>
          </ac:picMkLst>
        </pc:picChg>
        <pc:picChg chg="del">
          <ac:chgData name="MCLEAN Andrew" userId="53eb7057-3b6c-42b5-a1b3-a500ed6d1b73" providerId="ADAL" clId="{B542E6FF-B382-4FDF-93AC-C965237EA723}" dt="2021-06-08T20:56:59.548" v="1085" actId="478"/>
          <ac:picMkLst>
            <pc:docMk/>
            <pc:sldMk cId="2141258023" sldId="287"/>
            <ac:picMk id="9" creationId="{D0D0B550-C87F-4F30-908F-D797C065B1C4}"/>
          </ac:picMkLst>
        </pc:picChg>
      </pc:sldChg>
      <pc:sldChg chg="modSp add mod">
        <pc:chgData name="MCLEAN Andrew" userId="53eb7057-3b6c-42b5-a1b3-a500ed6d1b73" providerId="ADAL" clId="{B542E6FF-B382-4FDF-93AC-C965237EA723}" dt="2021-06-08T21:02:55.065" v="1256" actId="14100"/>
        <pc:sldMkLst>
          <pc:docMk/>
          <pc:sldMk cId="3318735050" sldId="288"/>
        </pc:sldMkLst>
        <pc:spChg chg="mod">
          <ac:chgData name="MCLEAN Andrew" userId="53eb7057-3b6c-42b5-a1b3-a500ed6d1b73" providerId="ADAL" clId="{B542E6FF-B382-4FDF-93AC-C965237EA723}" dt="2021-06-08T21:01:57.146" v="1254" actId="20577"/>
          <ac:spMkLst>
            <pc:docMk/>
            <pc:sldMk cId="3318735050" sldId="288"/>
            <ac:spMk id="3" creationId="{0AA8B1B7-3074-4730-B94C-194B034899CA}"/>
          </ac:spMkLst>
        </pc:spChg>
        <pc:spChg chg="mod">
          <ac:chgData name="MCLEAN Andrew" userId="53eb7057-3b6c-42b5-a1b3-a500ed6d1b73" providerId="ADAL" clId="{B542E6FF-B382-4FDF-93AC-C965237EA723}" dt="2021-06-08T21:02:55.065" v="1256" actId="14100"/>
          <ac:spMkLst>
            <pc:docMk/>
            <pc:sldMk cId="3318735050" sldId="288"/>
            <ac:spMk id="10" creationId="{6C7ABC82-6E4B-4A9F-84FF-A2693FCA3DF3}"/>
          </ac:spMkLst>
        </pc:spChg>
      </pc:sldChg>
      <pc:sldChg chg="addSp delSp modSp add mod">
        <pc:chgData name="MCLEAN Andrew" userId="53eb7057-3b6c-42b5-a1b3-a500ed6d1b73" providerId="ADAL" clId="{B542E6FF-B382-4FDF-93AC-C965237EA723}" dt="2021-06-08T21:06:14.809" v="1427" actId="27636"/>
        <pc:sldMkLst>
          <pc:docMk/>
          <pc:sldMk cId="3089399495" sldId="289"/>
        </pc:sldMkLst>
        <pc:spChg chg="mod">
          <ac:chgData name="MCLEAN Andrew" userId="53eb7057-3b6c-42b5-a1b3-a500ed6d1b73" providerId="ADAL" clId="{B542E6FF-B382-4FDF-93AC-C965237EA723}" dt="2021-06-08T21:06:14.809" v="1427" actId="27636"/>
          <ac:spMkLst>
            <pc:docMk/>
            <pc:sldMk cId="3089399495" sldId="289"/>
            <ac:spMk id="6" creationId="{8FAA3E5F-AC40-4BD6-87AC-1007B6E82E66}"/>
          </ac:spMkLst>
        </pc:spChg>
        <pc:picChg chg="add mod">
          <ac:chgData name="MCLEAN Andrew" userId="53eb7057-3b6c-42b5-a1b3-a500ed6d1b73" providerId="ADAL" clId="{B542E6FF-B382-4FDF-93AC-C965237EA723}" dt="2021-06-08T21:06:06.989" v="1419" actId="1076"/>
          <ac:picMkLst>
            <pc:docMk/>
            <pc:sldMk cId="3089399495" sldId="289"/>
            <ac:picMk id="4" creationId="{FA90E60E-5856-4A1F-A738-62120784E05B}"/>
          </ac:picMkLst>
        </pc:picChg>
        <pc:picChg chg="del">
          <ac:chgData name="MCLEAN Andrew" userId="53eb7057-3b6c-42b5-a1b3-a500ed6d1b73" providerId="ADAL" clId="{B542E6FF-B382-4FDF-93AC-C965237EA723}" dt="2021-06-08T21:04:53.835" v="1405" actId="478"/>
          <ac:picMkLst>
            <pc:docMk/>
            <pc:sldMk cId="3089399495" sldId="289"/>
            <ac:picMk id="5" creationId="{DFC17562-86A3-4700-9D93-B04EC72F2575}"/>
          </ac:picMkLst>
        </pc:picChg>
      </pc:sldChg>
      <pc:sldChg chg="delSp modSp add del mod">
        <pc:chgData name="MCLEAN Andrew" userId="53eb7057-3b6c-42b5-a1b3-a500ed6d1b73" providerId="ADAL" clId="{B542E6FF-B382-4FDF-93AC-C965237EA723}" dt="2021-06-08T21:20:32.151" v="1776" actId="47"/>
        <pc:sldMkLst>
          <pc:docMk/>
          <pc:sldMk cId="505172381" sldId="290"/>
        </pc:sldMkLst>
        <pc:spChg chg="mod">
          <ac:chgData name="MCLEAN Andrew" userId="53eb7057-3b6c-42b5-a1b3-a500ed6d1b73" providerId="ADAL" clId="{B542E6FF-B382-4FDF-93AC-C965237EA723}" dt="2021-06-08T21:09:12.917" v="1763" actId="20577"/>
          <ac:spMkLst>
            <pc:docMk/>
            <pc:sldMk cId="505172381" sldId="290"/>
            <ac:spMk id="3" creationId="{0AA8B1B7-3074-4730-B94C-194B034899CA}"/>
          </ac:spMkLst>
        </pc:spChg>
        <pc:spChg chg="mod">
          <ac:chgData name="MCLEAN Andrew" userId="53eb7057-3b6c-42b5-a1b3-a500ed6d1b73" providerId="ADAL" clId="{B542E6FF-B382-4FDF-93AC-C965237EA723}" dt="2021-06-08T21:07:48.235" v="1462" actId="27636"/>
          <ac:spMkLst>
            <pc:docMk/>
            <pc:sldMk cId="505172381" sldId="290"/>
            <ac:spMk id="6" creationId="{FE62B14C-9BAB-4F1A-B82E-E4CA5ABA73CF}"/>
          </ac:spMkLst>
        </pc:spChg>
        <pc:spChg chg="del mod">
          <ac:chgData name="MCLEAN Andrew" userId="53eb7057-3b6c-42b5-a1b3-a500ed6d1b73" providerId="ADAL" clId="{B542E6FF-B382-4FDF-93AC-C965237EA723}" dt="2021-06-08T21:09:17.831" v="1767"/>
          <ac:spMkLst>
            <pc:docMk/>
            <pc:sldMk cId="505172381" sldId="290"/>
            <ac:spMk id="10" creationId="{6C7ABC82-6E4B-4A9F-84FF-A2693FCA3DF3}"/>
          </ac:spMkLst>
        </pc:spChg>
        <pc:picChg chg="del">
          <ac:chgData name="MCLEAN Andrew" userId="53eb7057-3b6c-42b5-a1b3-a500ed6d1b73" providerId="ADAL" clId="{B542E6FF-B382-4FDF-93AC-C965237EA723}" dt="2021-06-08T21:09:17.831" v="1765" actId="478"/>
          <ac:picMkLst>
            <pc:docMk/>
            <pc:sldMk cId="505172381" sldId="290"/>
            <ac:picMk id="4" creationId="{BA335429-22E7-44DB-91B3-FF73CDD4AF1A}"/>
          </ac:picMkLst>
        </pc:picChg>
      </pc:sldChg>
      <pc:sldChg chg="modSp add mod">
        <pc:chgData name="MCLEAN Andrew" userId="53eb7057-3b6c-42b5-a1b3-a500ed6d1b73" providerId="ADAL" clId="{B542E6FF-B382-4FDF-93AC-C965237EA723}" dt="2021-06-08T21:20:28.411" v="1775" actId="20577"/>
        <pc:sldMkLst>
          <pc:docMk/>
          <pc:sldMk cId="109640981" sldId="291"/>
        </pc:sldMkLst>
        <pc:spChg chg="mod">
          <ac:chgData name="MCLEAN Andrew" userId="53eb7057-3b6c-42b5-a1b3-a500ed6d1b73" providerId="ADAL" clId="{B542E6FF-B382-4FDF-93AC-C965237EA723}" dt="2021-06-08T21:20:28.411" v="1775" actId="20577"/>
          <ac:spMkLst>
            <pc:docMk/>
            <pc:sldMk cId="109640981" sldId="291"/>
            <ac:spMk id="6" creationId="{FE62B14C-9BAB-4F1A-B82E-E4CA5ABA73CF}"/>
          </ac:spMkLst>
        </pc:spChg>
      </pc:sldChg>
      <pc:sldChg chg="addSp delSp modSp add mod">
        <pc:chgData name="MCLEAN Andrew" userId="53eb7057-3b6c-42b5-a1b3-a500ed6d1b73" providerId="ADAL" clId="{B542E6FF-B382-4FDF-93AC-C965237EA723}" dt="2021-06-08T21:39:18.705" v="2015"/>
        <pc:sldMkLst>
          <pc:docMk/>
          <pc:sldMk cId="4094644882" sldId="292"/>
        </pc:sldMkLst>
        <pc:spChg chg="mod">
          <ac:chgData name="MCLEAN Andrew" userId="53eb7057-3b6c-42b5-a1b3-a500ed6d1b73" providerId="ADAL" clId="{B542E6FF-B382-4FDF-93AC-C965237EA723}" dt="2021-06-08T21:39:18.705" v="2015"/>
          <ac:spMkLst>
            <pc:docMk/>
            <pc:sldMk cId="4094644882" sldId="292"/>
            <ac:spMk id="3" creationId="{0AA8B1B7-3074-4730-B94C-194B034899CA}"/>
          </ac:spMkLst>
        </pc:spChg>
        <pc:spChg chg="mod">
          <ac:chgData name="MCLEAN Andrew" userId="53eb7057-3b6c-42b5-a1b3-a500ed6d1b73" providerId="ADAL" clId="{B542E6FF-B382-4FDF-93AC-C965237EA723}" dt="2021-06-08T21:22:43.282" v="1789" actId="255"/>
          <ac:spMkLst>
            <pc:docMk/>
            <pc:sldMk cId="4094644882" sldId="292"/>
            <ac:spMk id="6" creationId="{FE62B14C-9BAB-4F1A-B82E-E4CA5ABA73CF}"/>
          </ac:spMkLst>
        </pc:spChg>
        <pc:picChg chg="add mod">
          <ac:chgData name="MCLEAN Andrew" userId="53eb7057-3b6c-42b5-a1b3-a500ed6d1b73" providerId="ADAL" clId="{B542E6FF-B382-4FDF-93AC-C965237EA723}" dt="2021-06-08T21:38:04.185" v="2006" actId="1076"/>
          <ac:picMkLst>
            <pc:docMk/>
            <pc:sldMk cId="4094644882" sldId="292"/>
            <ac:picMk id="4" creationId="{9FDE5260-F603-46C8-B669-0D41CE94FAAD}"/>
          </ac:picMkLst>
        </pc:picChg>
        <pc:picChg chg="del">
          <ac:chgData name="MCLEAN Andrew" userId="53eb7057-3b6c-42b5-a1b3-a500ed6d1b73" providerId="ADAL" clId="{B542E6FF-B382-4FDF-93AC-C965237EA723}" dt="2021-06-08T21:36:57.224" v="1999" actId="478"/>
          <ac:picMkLst>
            <pc:docMk/>
            <pc:sldMk cId="4094644882" sldId="292"/>
            <ac:picMk id="5" creationId="{2E3EE11C-C2AE-41F6-B948-48E83FD5D7FA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9351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572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7227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932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76073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2129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803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3172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145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298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388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87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8548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794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561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935DE-EE82-448F-BD2C-F33E7B672033}" type="datetimeFigureOut">
              <a:rPr lang="en-GB" smtClean="0"/>
              <a:t>08/06/2021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7BE3ED9-553B-4B53-A8D6-B79202B4BD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725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hetruesize.com/#/aboutModal?borders=1~!MTU0MzY5MjU.NTEzMTkzNw*MzIyNDYwNjQ(NTI0NjA2NA" TargetMode="External"/><Relationship Id="rId2" Type="http://schemas.openxmlformats.org/officeDocument/2006/relationships/hyperlink" Target="https://engaging-data.com/country-sizes-mercator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B6D63-D41F-48B5-BEA8-1EA498A4D5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6600" b="1" i="0" dirty="0">
                <a:effectLst/>
                <a:latin typeface="Segoe UI" panose="020B0502040204020203" pitchFamily="34" charset="0"/>
              </a:rPr>
              <a:t>Geographic Data with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47CFE1-23CE-4143-BEB0-F68D1E0666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Andrew McLean</a:t>
            </a:r>
          </a:p>
          <a:p>
            <a:r>
              <a:rPr lang="en-GB" sz="1500" dirty="0"/>
              <a:t>andrew.mclean@ed.ac.uk</a:t>
            </a:r>
          </a:p>
        </p:txBody>
      </p:sp>
    </p:spTree>
    <p:extLst>
      <p:ext uri="{BB962C8B-B14F-4D97-AF65-F5344CB8AC3E}">
        <p14:creationId xmlns:p14="http://schemas.microsoft.com/office/powerpoint/2010/main" val="2599901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3322011" cy="4217128"/>
          </a:xfrm>
        </p:spPr>
        <p:txBody>
          <a:bodyPr>
            <a:normAutofit/>
          </a:bodyPr>
          <a:lstStyle/>
          <a:p>
            <a:r>
              <a:rPr lang="en-GB" dirty="0"/>
              <a:t>CRS can be divided into two main categories: projected and geographic</a:t>
            </a:r>
          </a:p>
          <a:p>
            <a:r>
              <a:rPr lang="en-GB" dirty="0"/>
              <a:t>Geographic use longitude and latitude (WGS 84 is a common geographic CRS)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7" y="476278"/>
            <a:ext cx="4009331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Coordinate Reference Systems (CRS)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7ABC82-6E4B-4A9F-84FF-A2693FCA3DF3}"/>
              </a:ext>
            </a:extLst>
          </p:cNvPr>
          <p:cNvSpPr txBox="1"/>
          <p:nvPr/>
        </p:nvSpPr>
        <p:spPr>
          <a:xfrm>
            <a:off x="376238" y="6248400"/>
            <a:ext cx="10339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https://docs.qgis.org/3.16/en/docs/gentle_gis_introduction/coordinate_reference_systems.html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BA335429-22E7-44DB-91B3-FF73CDD4A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237" y="1151721"/>
            <a:ext cx="7419526" cy="455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258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3322011" cy="4217128"/>
          </a:xfrm>
        </p:spPr>
        <p:txBody>
          <a:bodyPr>
            <a:normAutofit/>
          </a:bodyPr>
          <a:lstStyle/>
          <a:p>
            <a:r>
              <a:rPr lang="en-GB" dirty="0"/>
              <a:t>CRS can be divided into two main categories: projected and geographic</a:t>
            </a:r>
          </a:p>
          <a:p>
            <a:r>
              <a:rPr lang="en-GB" dirty="0"/>
              <a:t>Projected use x and y coordinates, and occasionally z for 3 dimensional data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7" y="476278"/>
            <a:ext cx="4009331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Coordinate Reference Systems (CRS)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7ABC82-6E4B-4A9F-84FF-A2693FCA3DF3}"/>
              </a:ext>
            </a:extLst>
          </p:cNvPr>
          <p:cNvSpPr txBox="1"/>
          <p:nvPr/>
        </p:nvSpPr>
        <p:spPr>
          <a:xfrm>
            <a:off x="376237" y="6248400"/>
            <a:ext cx="11439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https://www.earthdatascience.org/courses/use-data-open-source-python/intro-vector-data-python/spatial-data-vector-shapefiles/geographic-vs-projected-coordinate-reference-systems-python/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BA335429-22E7-44DB-91B3-FF73CDD4A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237" y="1151721"/>
            <a:ext cx="7419526" cy="455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35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3460557" cy="4217128"/>
          </a:xfrm>
        </p:spPr>
        <p:txBody>
          <a:bodyPr>
            <a:normAutofit/>
          </a:bodyPr>
          <a:lstStyle/>
          <a:p>
            <a:r>
              <a:rPr lang="en-GB" dirty="0"/>
              <a:t>You won’t need to worry too much about vectors, </a:t>
            </a:r>
            <a:r>
              <a:rPr lang="en-GB" dirty="0" err="1"/>
              <a:t>rasters</a:t>
            </a:r>
            <a:r>
              <a:rPr lang="en-GB" dirty="0"/>
              <a:t> and CRS in this class</a:t>
            </a:r>
          </a:p>
          <a:p>
            <a:r>
              <a:rPr lang="en-GB" dirty="0"/>
              <a:t>We will mainly be working with vectors and sticking to standard CRS</a:t>
            </a:r>
          </a:p>
          <a:p>
            <a:r>
              <a:rPr lang="en-GB" dirty="0"/>
              <a:t>It is important to understand some of the differences and issues involved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7" y="476278"/>
            <a:ext cx="484230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Geographic Data in Python</a:t>
            </a:r>
            <a:br>
              <a:rPr lang="en-GB" sz="2800" dirty="0"/>
            </a:br>
            <a:endParaRPr lang="en-GB" sz="2800" dirty="0"/>
          </a:p>
        </p:txBody>
      </p:sp>
      <p:pic>
        <p:nvPicPr>
          <p:cNvPr id="5" name="Picture 4" descr="Map&#10;&#10;Description automatically generated with low confidence">
            <a:extLst>
              <a:ext uri="{FF2B5EF4-FFF2-40B4-BE49-F238E27FC236}">
                <a16:creationId xmlns:a16="http://schemas.microsoft.com/office/drawing/2014/main" id="{2E3EE11C-C2AE-41F6-B948-48E83FD5D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462" y="1173018"/>
            <a:ext cx="6487298" cy="451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40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3460557" cy="4217128"/>
          </a:xfrm>
        </p:spPr>
        <p:txBody>
          <a:bodyPr>
            <a:normAutofit/>
          </a:bodyPr>
          <a:lstStyle/>
          <a:p>
            <a:r>
              <a:rPr lang="en-GB" dirty="0"/>
              <a:t>The main package we will be using is </a:t>
            </a:r>
            <a:r>
              <a:rPr lang="en-GB" dirty="0" err="1"/>
              <a:t>geopandas</a:t>
            </a:r>
            <a:endParaRPr lang="en-GB" dirty="0"/>
          </a:p>
          <a:p>
            <a:r>
              <a:rPr lang="en-GB" dirty="0"/>
              <a:t>Additional packages which should already be installed through Anaconda are:</a:t>
            </a:r>
          </a:p>
          <a:p>
            <a:pPr marL="0" indent="0">
              <a:buNone/>
            </a:pPr>
            <a:r>
              <a:rPr lang="en-GB" dirty="0"/>
              <a:t>pandas</a:t>
            </a:r>
          </a:p>
          <a:p>
            <a:pPr marL="0" indent="0">
              <a:buNone/>
            </a:pPr>
            <a:r>
              <a:rPr lang="en-GB" dirty="0"/>
              <a:t>matplotlib</a:t>
            </a:r>
          </a:p>
          <a:p>
            <a:pPr marL="0" indent="0">
              <a:buNone/>
            </a:pPr>
            <a:r>
              <a:rPr lang="en-GB" dirty="0" err="1"/>
              <a:t>numpy</a:t>
            </a:r>
            <a:endParaRPr lang="en-GB" dirty="0"/>
          </a:p>
          <a:p>
            <a:r>
              <a:rPr lang="en-GB" dirty="0"/>
              <a:t>Additionally </a:t>
            </a:r>
            <a:r>
              <a:rPr lang="en-GB" dirty="0" err="1"/>
              <a:t>shapely.geometry</a:t>
            </a:r>
            <a:r>
              <a:rPr lang="en-GB" dirty="0"/>
              <a:t> and </a:t>
            </a:r>
            <a:r>
              <a:rPr lang="en-GB" dirty="0" err="1"/>
              <a:t>matplotlib.pyplot</a:t>
            </a:r>
            <a:r>
              <a:rPr lang="en-GB" dirty="0"/>
              <a:t> should be installed and imported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7" y="476278"/>
            <a:ext cx="484230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Geographic Data in Python</a:t>
            </a:r>
            <a:r>
              <a:rPr lang="en-GB" sz="2800" dirty="0">
                <a:solidFill>
                  <a:schemeClr val="tx1"/>
                </a:solidFill>
              </a:rPr>
              <a:t> </a:t>
            </a:r>
            <a:r>
              <a:rPr lang="en-GB" sz="2300" dirty="0">
                <a:solidFill>
                  <a:schemeClr val="tx1"/>
                </a:solidFill>
              </a:rPr>
              <a:t>Packages</a:t>
            </a:r>
            <a:br>
              <a:rPr lang="en-GB" sz="2800" dirty="0"/>
            </a:br>
            <a:endParaRPr lang="en-GB" sz="2800" dirty="0"/>
          </a:p>
        </p:txBody>
      </p:sp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9FDE5260-F603-46C8-B669-0D41CE94F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727" y="600364"/>
            <a:ext cx="5657272" cy="56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644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9D09F-1E6A-4463-9162-BB9C91BC0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206" y="440924"/>
            <a:ext cx="8596668" cy="1320800"/>
          </a:xfrm>
        </p:spPr>
        <p:txBody>
          <a:bodyPr/>
          <a:lstStyle/>
          <a:p>
            <a:r>
              <a:rPr lang="en-GB" dirty="0"/>
              <a:t>Before </a:t>
            </a:r>
            <a:r>
              <a:rPr lang="en-GB" dirty="0">
                <a:solidFill>
                  <a:srgbClr val="90C226"/>
                </a:solidFill>
              </a:rPr>
              <a:t>Starting</a:t>
            </a:r>
            <a:r>
              <a:rPr lang="en-GB" dirty="0"/>
              <a:t>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B7BB61-C3AD-429D-B881-8D72115C1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4290" y="147643"/>
            <a:ext cx="7200376" cy="6562714"/>
          </a:xfrm>
          <a:prstGeom prst="rect">
            <a:avLst/>
          </a:prstGeom>
        </p:spPr>
      </p:pic>
      <p:sp>
        <p:nvSpPr>
          <p:cNvPr id="6" name="Google Shape;115;p4">
            <a:extLst>
              <a:ext uri="{FF2B5EF4-FFF2-40B4-BE49-F238E27FC236}">
                <a16:creationId xmlns:a16="http://schemas.microsoft.com/office/drawing/2014/main" id="{8FAA3E5F-AC40-4BD6-87AC-1007B6E82E66}"/>
              </a:ext>
            </a:extLst>
          </p:cNvPr>
          <p:cNvSpPr txBox="1"/>
          <p:nvPr/>
        </p:nvSpPr>
        <p:spPr>
          <a:xfrm>
            <a:off x="251206" y="1981704"/>
            <a:ext cx="3607930" cy="3677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b="1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Who am I </a:t>
            </a:r>
            <a:endParaRPr lang="en-US" dirty="0">
              <a:solidFill>
                <a:schemeClr val="tx2"/>
              </a:solidFill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PhD candidate in Classics/Archaeology at the University of Edinburgh</a:t>
            </a:r>
            <a:endParaRPr lang="it-IT" sz="2400" dirty="0">
              <a:solidFill>
                <a:schemeClr val="tx2"/>
              </a:solidFill>
              <a:latin typeface="Calibri"/>
              <a:cs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Training Fellow with DCS</a:t>
            </a:r>
            <a:endParaRPr lang="it-IT" dirty="0">
              <a:solidFill>
                <a:schemeClr val="tx2"/>
              </a:solidFill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endParaRPr lang="it-IT" sz="2400" dirty="0">
              <a:solidFill>
                <a:srgbClr val="90C226"/>
              </a:solidFill>
              <a:latin typeface="Calibri"/>
              <a:cs typeface="Calibri"/>
            </a:endParaRPr>
          </a:p>
        </p:txBody>
      </p:sp>
      <p:pic>
        <p:nvPicPr>
          <p:cNvPr id="7" name="Google Shape;121;p4">
            <a:extLst>
              <a:ext uri="{FF2B5EF4-FFF2-40B4-BE49-F238E27FC236}">
                <a16:creationId xmlns:a16="http://schemas.microsoft.com/office/drawing/2014/main" id="{A4AA2B25-8BE2-4C59-8F08-2D2E6D9673A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1526" y="4622750"/>
            <a:ext cx="1787289" cy="17943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7635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9D09F-1E6A-4463-9162-BB9C91BC0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206" y="440924"/>
            <a:ext cx="8596668" cy="1320800"/>
          </a:xfrm>
        </p:spPr>
        <p:txBody>
          <a:bodyPr/>
          <a:lstStyle/>
          <a:p>
            <a:r>
              <a:rPr lang="en-GB" dirty="0"/>
              <a:t>Before </a:t>
            </a:r>
            <a:r>
              <a:rPr lang="en-GB" dirty="0">
                <a:solidFill>
                  <a:srgbClr val="90C226"/>
                </a:solidFill>
              </a:rPr>
              <a:t>Starting</a:t>
            </a:r>
            <a:r>
              <a:rPr lang="en-GB" dirty="0"/>
              <a:t>…</a:t>
            </a:r>
          </a:p>
        </p:txBody>
      </p:sp>
      <p:sp>
        <p:nvSpPr>
          <p:cNvPr id="6" name="Google Shape;115;p4">
            <a:extLst>
              <a:ext uri="{FF2B5EF4-FFF2-40B4-BE49-F238E27FC236}">
                <a16:creationId xmlns:a16="http://schemas.microsoft.com/office/drawing/2014/main" id="{8FAA3E5F-AC40-4BD6-87AC-1007B6E82E66}"/>
              </a:ext>
            </a:extLst>
          </p:cNvPr>
          <p:cNvSpPr txBox="1"/>
          <p:nvPr/>
        </p:nvSpPr>
        <p:spPr>
          <a:xfrm>
            <a:off x="251206" y="1981704"/>
            <a:ext cx="2907629" cy="4012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>
              <a:lnSpc>
                <a:spcPct val="90000"/>
              </a:lnSpc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GB" sz="2400" b="1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The class</a:t>
            </a:r>
            <a:endParaRPr lang="en-US" dirty="0">
              <a:solidFill>
                <a:schemeClr val="tx2"/>
              </a:solidFill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Two parts</a:t>
            </a:r>
            <a:endParaRPr lang="it-IT" sz="2400" dirty="0">
              <a:solidFill>
                <a:schemeClr val="tx2"/>
              </a:solidFill>
              <a:latin typeface="Calibri"/>
              <a:cs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Basic introduction to geographic data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cs typeface="Calibri"/>
                <a:sym typeface="Calibri"/>
              </a:rPr>
              <a:t>Manipulating and visualising simple geographic data in Python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ts val="2400"/>
              <a:buFont typeface="Arial"/>
              <a:buChar char="•"/>
            </a:pPr>
            <a:r>
              <a:rPr lang="it-IT" sz="2400" dirty="0">
                <a:solidFill>
                  <a:schemeClr val="tx2"/>
                </a:solidFill>
                <a:latin typeface="Calibri"/>
                <a:cs typeface="Calibri"/>
                <a:sym typeface="Calibri"/>
              </a:rPr>
              <a:t>(some more detailed visualisations if we have time)</a:t>
            </a:r>
            <a:endParaRPr lang="it-IT" dirty="0">
              <a:solidFill>
                <a:schemeClr val="tx2"/>
              </a:solidFill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endParaRPr lang="it-IT" sz="2400" dirty="0">
              <a:solidFill>
                <a:srgbClr val="90C226"/>
              </a:solidFill>
              <a:latin typeface="Calibri"/>
              <a:cs typeface="Calibri"/>
            </a:endParaRPr>
          </a:p>
        </p:txBody>
      </p:sp>
      <p:pic>
        <p:nvPicPr>
          <p:cNvPr id="4" name="Picture 3" descr="Calendar&#10;&#10;Description automatically generated">
            <a:extLst>
              <a:ext uri="{FF2B5EF4-FFF2-40B4-BE49-F238E27FC236}">
                <a16:creationId xmlns:a16="http://schemas.microsoft.com/office/drawing/2014/main" id="{FA90E60E-5856-4A1F-A738-62120784E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955" y="1560945"/>
            <a:ext cx="8770646" cy="393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399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12" y="576250"/>
            <a:ext cx="3930765" cy="13208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Vectors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GB" dirty="0"/>
              <a:t>Generalised representation of the real world</a:t>
            </a:r>
          </a:p>
          <a:p>
            <a:r>
              <a:rPr lang="en-GB" dirty="0"/>
              <a:t>Points, lines or polygons</a:t>
            </a:r>
          </a:p>
          <a:p>
            <a:r>
              <a:rPr lang="en-GB" dirty="0"/>
              <a:t>Normally in .</a:t>
            </a:r>
            <a:r>
              <a:rPr lang="en-GB" dirty="0" err="1"/>
              <a:t>shp</a:t>
            </a:r>
            <a:r>
              <a:rPr lang="en-GB" dirty="0"/>
              <a:t> (shapefile) format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BAB5D7-0F1B-42BF-80C1-76CC9A98B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822" y="776867"/>
            <a:ext cx="7497196" cy="53042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7DD99A-C213-4711-AC7D-820C923D5C44}"/>
              </a:ext>
            </a:extLst>
          </p:cNvPr>
          <p:cNvSpPr txBox="1"/>
          <p:nvPr/>
        </p:nvSpPr>
        <p:spPr>
          <a:xfrm>
            <a:off x="376238" y="6248400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https://www.safe.com/what-is/spatial-data/</a:t>
            </a:r>
          </a:p>
        </p:txBody>
      </p:sp>
    </p:spTree>
    <p:extLst>
      <p:ext uri="{BB962C8B-B14F-4D97-AF65-F5344CB8AC3E}">
        <p14:creationId xmlns:p14="http://schemas.microsoft.com/office/powerpoint/2010/main" val="469010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D455-E6E2-437E-99D2-5279CE25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217" y="576250"/>
            <a:ext cx="3850866" cy="13208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 err="1">
                <a:solidFill>
                  <a:schemeClr val="tx1"/>
                </a:solidFill>
              </a:rPr>
              <a:t>Rasters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GB" dirty="0"/>
              <a:t>Grid of pixels, each with a value</a:t>
            </a:r>
          </a:p>
          <a:p>
            <a:r>
              <a:rPr lang="en-GB" dirty="0"/>
              <a:t>Quality depends on resolution of pixels</a:t>
            </a:r>
          </a:p>
          <a:p>
            <a:r>
              <a:rPr lang="en-GB" dirty="0"/>
              <a:t>Various formats, normally .</a:t>
            </a:r>
            <a:r>
              <a:rPr lang="en-GB" dirty="0" err="1"/>
              <a:t>tif</a:t>
            </a:r>
            <a:endParaRPr lang="en-GB" dirty="0"/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4189FF79-540C-4062-B438-C666656A4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482" y="790575"/>
            <a:ext cx="7462061" cy="52768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549A8D-4A1E-45A7-B056-C90063E8D93F}"/>
              </a:ext>
            </a:extLst>
          </p:cNvPr>
          <p:cNvSpPr txBox="1"/>
          <p:nvPr/>
        </p:nvSpPr>
        <p:spPr>
          <a:xfrm>
            <a:off x="376238" y="6248400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https://www.safe.com/what-is/spatial-data/</a:t>
            </a:r>
          </a:p>
        </p:txBody>
      </p:sp>
    </p:spTree>
    <p:extLst>
      <p:ext uri="{BB962C8B-B14F-4D97-AF65-F5344CB8AC3E}">
        <p14:creationId xmlns:p14="http://schemas.microsoft.com/office/powerpoint/2010/main" val="569729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0B68-1810-42B4-A767-127981EAD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GB" dirty="0"/>
              <a:t>Any non-spatial information that describes a feature </a:t>
            </a: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4189FF79-540C-4062-B438-C666656A4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482" y="790575"/>
            <a:ext cx="7462061" cy="5276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F42E94-D612-4A0C-89E9-E8C294E0723B}"/>
              </a:ext>
            </a:extLst>
          </p:cNvPr>
          <p:cNvSpPr txBox="1"/>
          <p:nvPr/>
        </p:nvSpPr>
        <p:spPr>
          <a:xfrm>
            <a:off x="376238" y="6248400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https://www.safe.com/what-is/spatial-data/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021B890-C1E3-42D4-9DB6-4B6A0DBA1DEF}"/>
              </a:ext>
            </a:extLst>
          </p:cNvPr>
          <p:cNvSpPr txBox="1">
            <a:spLocks/>
          </p:cNvSpPr>
          <p:nvPr/>
        </p:nvSpPr>
        <p:spPr>
          <a:xfrm>
            <a:off x="376238" y="476278"/>
            <a:ext cx="3850866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Attributes</a:t>
            </a:r>
            <a:br>
              <a:rPr lang="en-GB" sz="2800" dirty="0"/>
            </a:b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630570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4495030" cy="4217128"/>
          </a:xfrm>
        </p:spPr>
        <p:txBody>
          <a:bodyPr>
            <a:normAutofit/>
          </a:bodyPr>
          <a:lstStyle/>
          <a:p>
            <a:r>
              <a:rPr lang="en-GB" dirty="0"/>
              <a:t>Maps, whether physical or digital, generally portray a three dimensional space (the planet) on a 2 dimensional medium</a:t>
            </a:r>
          </a:p>
          <a:p>
            <a:r>
              <a:rPr lang="en-GB" dirty="0"/>
              <a:t>CRS are the systems that, with the use of coordinates, define how the 3D data is projected onto the 2D output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8" y="476278"/>
            <a:ext cx="3850866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Projections and Coordinate Reference Systems (CRS)</a:t>
            </a:r>
            <a:br>
              <a:rPr lang="en-GB" sz="2800" dirty="0"/>
            </a:br>
            <a:endParaRPr lang="en-GB" sz="2800" dirty="0"/>
          </a:p>
        </p:txBody>
      </p:sp>
      <p:pic>
        <p:nvPicPr>
          <p:cNvPr id="9" name="Picture 8" descr="A picture containing shape&#10;&#10;Description automatically generated">
            <a:extLst>
              <a:ext uri="{FF2B5EF4-FFF2-40B4-BE49-F238E27FC236}">
                <a16:creationId xmlns:a16="http://schemas.microsoft.com/office/drawing/2014/main" id="{D0D0B550-C87F-4F30-908F-D797C065B1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847" y="843731"/>
            <a:ext cx="6204216" cy="47548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7ABC82-6E4B-4A9F-84FF-A2693FCA3DF3}"/>
              </a:ext>
            </a:extLst>
          </p:cNvPr>
          <p:cNvSpPr txBox="1"/>
          <p:nvPr/>
        </p:nvSpPr>
        <p:spPr>
          <a:xfrm>
            <a:off x="376238" y="6248400"/>
            <a:ext cx="10339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https://docs.qgis.org/3.16/en/docs/gentle_gis_introduction/coordinate_reference_systems.html</a:t>
            </a:r>
          </a:p>
        </p:txBody>
      </p:sp>
    </p:spTree>
    <p:extLst>
      <p:ext uri="{BB962C8B-B14F-4D97-AF65-F5344CB8AC3E}">
        <p14:creationId xmlns:p14="http://schemas.microsoft.com/office/powerpoint/2010/main" val="643031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4495030" cy="4217128"/>
          </a:xfrm>
        </p:spPr>
        <p:txBody>
          <a:bodyPr>
            <a:normAutofit/>
          </a:bodyPr>
          <a:lstStyle/>
          <a:p>
            <a:r>
              <a:rPr lang="en-GB" dirty="0"/>
              <a:t>There are three main map projection families</a:t>
            </a:r>
          </a:p>
          <a:p>
            <a:pPr marL="0" indent="0">
              <a:buNone/>
            </a:pPr>
            <a:r>
              <a:rPr lang="en-GB" dirty="0"/>
              <a:t>A) cylindrical</a:t>
            </a:r>
          </a:p>
          <a:p>
            <a:pPr marL="0" indent="0">
              <a:buNone/>
            </a:pPr>
            <a:r>
              <a:rPr lang="en-GB" dirty="0"/>
              <a:t>B) Conical</a:t>
            </a:r>
          </a:p>
          <a:p>
            <a:pPr marL="0" indent="0">
              <a:buNone/>
            </a:pPr>
            <a:r>
              <a:rPr lang="en-GB" dirty="0"/>
              <a:t>C)Planar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8" y="476278"/>
            <a:ext cx="3850866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Projections</a:t>
            </a:r>
            <a:br>
              <a:rPr lang="en-GB" sz="2800" dirty="0"/>
            </a:br>
            <a:endParaRPr lang="en-GB" sz="2800" dirty="0"/>
          </a:p>
        </p:txBody>
      </p:sp>
      <p:pic>
        <p:nvPicPr>
          <p:cNvPr id="9" name="Picture 8" descr="A picture containing shape&#10;&#10;Description automatically generated">
            <a:extLst>
              <a:ext uri="{FF2B5EF4-FFF2-40B4-BE49-F238E27FC236}">
                <a16:creationId xmlns:a16="http://schemas.microsoft.com/office/drawing/2014/main" id="{D0D0B550-C87F-4F30-908F-D797C065B1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847" y="843731"/>
            <a:ext cx="6204216" cy="47548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7ABC82-6E4B-4A9F-84FF-A2693FCA3DF3}"/>
              </a:ext>
            </a:extLst>
          </p:cNvPr>
          <p:cNvSpPr txBox="1"/>
          <p:nvPr/>
        </p:nvSpPr>
        <p:spPr>
          <a:xfrm>
            <a:off x="376238" y="6248400"/>
            <a:ext cx="10339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https://docs.qgis.org/3.16/en/docs/gentle_gis_introduction/coordinate_reference_systems.html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B555470-9DEF-4F4B-8CDA-62F9878BCAF6}"/>
              </a:ext>
            </a:extLst>
          </p:cNvPr>
          <p:cNvSpPr txBox="1">
            <a:spLocks/>
          </p:cNvSpPr>
          <p:nvPr/>
        </p:nvSpPr>
        <p:spPr>
          <a:xfrm>
            <a:off x="677334" y="3762776"/>
            <a:ext cx="4495030" cy="4217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Each has advantages and disadvantages</a:t>
            </a:r>
          </a:p>
          <a:p>
            <a:r>
              <a:rPr lang="en-GB" dirty="0"/>
              <a:t>None actually change the data itself, simply the way it is presented/projected</a:t>
            </a:r>
          </a:p>
        </p:txBody>
      </p:sp>
    </p:spTree>
    <p:extLst>
      <p:ext uri="{BB962C8B-B14F-4D97-AF65-F5344CB8AC3E}">
        <p14:creationId xmlns:p14="http://schemas.microsoft.com/office/powerpoint/2010/main" val="2692693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8B1B7-3074-4730-B94C-194B0348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8108"/>
            <a:ext cx="3974565" cy="4217128"/>
          </a:xfrm>
        </p:spPr>
        <p:txBody>
          <a:bodyPr>
            <a:normAutofit/>
          </a:bodyPr>
          <a:lstStyle/>
          <a:p>
            <a:r>
              <a:rPr lang="en-GB" dirty="0"/>
              <a:t>A common projection is Mercator</a:t>
            </a:r>
          </a:p>
          <a:p>
            <a:r>
              <a:rPr lang="en-GB" dirty="0"/>
              <a:t>No projections are entirely accurate, they are representations of reality, not reality itself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2B14C-9BAB-4F1A-B82E-E4CA5ABA73CF}"/>
              </a:ext>
            </a:extLst>
          </p:cNvPr>
          <p:cNvSpPr txBox="1">
            <a:spLocks/>
          </p:cNvSpPr>
          <p:nvPr/>
        </p:nvSpPr>
        <p:spPr>
          <a:xfrm>
            <a:off x="376238" y="476278"/>
            <a:ext cx="3850866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800" dirty="0"/>
              <a:t>What is Geographic Data?</a:t>
            </a:r>
            <a:br>
              <a:rPr lang="en-GB" sz="2800" dirty="0"/>
            </a:br>
            <a:r>
              <a:rPr lang="en-GB" sz="2400" dirty="0">
                <a:solidFill>
                  <a:schemeClr val="tx1"/>
                </a:solidFill>
              </a:rPr>
              <a:t>Projections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7ABC82-6E4B-4A9F-84FF-A2693FCA3DF3}"/>
              </a:ext>
            </a:extLst>
          </p:cNvPr>
          <p:cNvSpPr txBox="1"/>
          <p:nvPr/>
        </p:nvSpPr>
        <p:spPr>
          <a:xfrm>
            <a:off x="398088" y="6069680"/>
            <a:ext cx="1134116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https://engaging-data.com/country-sizes-mercator/</a:t>
            </a:r>
            <a:endParaRPr lang="en-GB" dirty="0"/>
          </a:p>
          <a:p>
            <a:r>
              <a:rPr lang="en-GB" dirty="0">
                <a:hlinkClick r:id="rId3"/>
              </a:rPr>
              <a:t>https://thetruesize.com/#/aboutModal?borders=1~!MTU0MzY5MjU.NTEzMTkzNw*MzIyNDYwNjQ(NTI0NjA2NA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50052739-9243-440F-B119-CC73C735D8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200" y="418988"/>
            <a:ext cx="7211054" cy="535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73233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595</Words>
  <Application>Microsoft Office PowerPoint</Application>
  <PresentationFormat>Widescreen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Segoe UI</vt:lpstr>
      <vt:lpstr>Trebuchet MS</vt:lpstr>
      <vt:lpstr>Wingdings 3</vt:lpstr>
      <vt:lpstr>Facet</vt:lpstr>
      <vt:lpstr>Geographic Data with Python</vt:lpstr>
      <vt:lpstr>Before Starting…</vt:lpstr>
      <vt:lpstr>Before Starting…</vt:lpstr>
      <vt:lpstr>What is Geographic Data? Vectors </vt:lpstr>
      <vt:lpstr>What is Geographic Data? Rasters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&amp; QGIS: Integrating Statistical and Spatial Data Analysis</dc:title>
  <dc:creator>MCLEAN Andrew</dc:creator>
  <cp:lastModifiedBy>MCLEAN Andrew</cp:lastModifiedBy>
  <cp:revision>7</cp:revision>
  <dcterms:created xsi:type="dcterms:W3CDTF">2021-04-29T10:25:44Z</dcterms:created>
  <dcterms:modified xsi:type="dcterms:W3CDTF">2021-06-08T21:39:40Z</dcterms:modified>
</cp:coreProperties>
</file>

<file path=docProps/thumbnail.jpeg>
</file>